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2952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D664-090F-46C6-AA68-E47E4BD28E03}" type="datetimeFigureOut">
              <a:rPr lang="fr-FR" smtClean="0"/>
              <a:t>22/08/2020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F9E8-9F5B-4E44-BDF9-C5F6E98B2F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927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D664-090F-46C6-AA68-E47E4BD28E03}" type="datetimeFigureOut">
              <a:rPr lang="fr-FR" smtClean="0"/>
              <a:t>22/08/2020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F9E8-9F5B-4E44-BDF9-C5F6E98B2F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9278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D664-090F-46C6-AA68-E47E4BD28E03}" type="datetimeFigureOut">
              <a:rPr lang="fr-FR" smtClean="0"/>
              <a:t>22/08/2020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F9E8-9F5B-4E44-BDF9-C5F6E98B2F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2250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D664-090F-46C6-AA68-E47E4BD28E03}" type="datetimeFigureOut">
              <a:rPr lang="fr-FR" smtClean="0"/>
              <a:t>22/08/2020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F9E8-9F5B-4E44-BDF9-C5F6E98B2F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145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D664-090F-46C6-AA68-E47E4BD28E03}" type="datetimeFigureOut">
              <a:rPr lang="fr-FR" smtClean="0"/>
              <a:t>22/08/2020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F9E8-9F5B-4E44-BDF9-C5F6E98B2F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583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D664-090F-46C6-AA68-E47E4BD28E03}" type="datetimeFigureOut">
              <a:rPr lang="fr-FR" smtClean="0"/>
              <a:t>22/08/2020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F9E8-9F5B-4E44-BDF9-C5F6E98B2F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53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D664-090F-46C6-AA68-E47E4BD28E03}" type="datetimeFigureOut">
              <a:rPr lang="fr-FR" smtClean="0"/>
              <a:t>22/08/2020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F9E8-9F5B-4E44-BDF9-C5F6E98B2F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20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D664-090F-46C6-AA68-E47E4BD28E03}" type="datetimeFigureOut">
              <a:rPr lang="fr-FR" smtClean="0"/>
              <a:t>22/08/2020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F9E8-9F5B-4E44-BDF9-C5F6E98B2F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726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D664-090F-46C6-AA68-E47E4BD28E03}" type="datetimeFigureOut">
              <a:rPr lang="fr-FR" smtClean="0"/>
              <a:t>22/08/2020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F9E8-9F5B-4E44-BDF9-C5F6E98B2F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298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D664-090F-46C6-AA68-E47E4BD28E03}" type="datetimeFigureOut">
              <a:rPr lang="fr-FR" smtClean="0"/>
              <a:t>22/08/2020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F9E8-9F5B-4E44-BDF9-C5F6E98B2F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6871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D664-090F-46C6-AA68-E47E4BD28E03}" type="datetimeFigureOut">
              <a:rPr lang="fr-FR" smtClean="0"/>
              <a:t>22/08/2020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F9E8-9F5B-4E44-BDF9-C5F6E98B2F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648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7D664-090F-46C6-AA68-E47E4BD28E03}" type="datetimeFigureOut">
              <a:rPr lang="fr-FR" smtClean="0"/>
              <a:t>22/08/2020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1F9E8-9F5B-4E44-BDF9-C5F6E98B2F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509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2" y="107504"/>
            <a:ext cx="5688632" cy="8046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268760" y="8157491"/>
            <a:ext cx="4395755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Le port du masque sera obligatoire…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et votre carte</a:t>
            </a:r>
            <a:r>
              <a:rPr kumimoji="0" lang="fr-FR" altLang="fr-FR" sz="1100" b="0" i="0" u="none" strike="noStrike" cap="none" normalizeH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professionnelle sera sans doute demandée à l’entrée.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100" dirty="0" smtClean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Si vous être perdu(e)s, vous pouvez appeler le 06.80.68.91.54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t="4607" r="20000" b="7157"/>
          <a:stretch/>
        </p:blipFill>
        <p:spPr>
          <a:xfrm flipH="1">
            <a:off x="911289" y="8277553"/>
            <a:ext cx="432048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68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28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APHP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CHEDHOMME François-Xavier</dc:creator>
  <cp:lastModifiedBy>VITALE Gilles</cp:lastModifiedBy>
  <cp:revision>2</cp:revision>
  <dcterms:created xsi:type="dcterms:W3CDTF">2020-07-23T14:22:44Z</dcterms:created>
  <dcterms:modified xsi:type="dcterms:W3CDTF">2020-08-22T11:10:30Z</dcterms:modified>
</cp:coreProperties>
</file>